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1" y="1752600"/>
            <a:ext cx="841646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3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7" y="3063081"/>
            <a:ext cx="64865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3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Статический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72" y="1600200"/>
            <a:ext cx="653485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9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21409"/>
            <a:ext cx="8229600" cy="208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62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Динамический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79" y="1600200"/>
            <a:ext cx="667964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7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47801"/>
            <a:ext cx="8229600" cy="323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6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 One-to-many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004" y="1600200"/>
            <a:ext cx="659799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08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28" y="1600200"/>
            <a:ext cx="758354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86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21" y="1600200"/>
            <a:ext cx="663915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50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5" y="1600200"/>
            <a:ext cx="673236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18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25" y="1600200"/>
            <a:ext cx="65963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29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5" y="1600200"/>
            <a:ext cx="820218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51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73" y="1600200"/>
            <a:ext cx="706685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93" y="1600200"/>
            <a:ext cx="708341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09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31" y="1600200"/>
            <a:ext cx="68319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11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05" y="1600200"/>
            <a:ext cx="691598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30" y="1600200"/>
            <a:ext cx="671493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3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57" y="1600200"/>
            <a:ext cx="67422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0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604" y="1600200"/>
            <a:ext cx="680079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0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87" y="1600200"/>
            <a:ext cx="671442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2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98" y="1600200"/>
            <a:ext cx="675740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0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27" y="1600200"/>
            <a:ext cx="694974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0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73322"/>
            <a:ext cx="8229600" cy="377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4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88" y="1600200"/>
            <a:ext cx="688802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58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и недостатки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1609"/>
            <a:ext cx="8229600" cy="450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0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 проблем с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4218"/>
            <a:ext cx="8229600" cy="419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21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Межсетевые экраны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9022"/>
            <a:ext cx="8229600" cy="374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79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Межсетевые экраны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703" y="1600200"/>
            <a:ext cx="608859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35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Межсетевые экраны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28" y="1600200"/>
            <a:ext cx="591434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50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Место в моделях</a:t>
            </a:r>
            <a:r>
              <a:rPr lang="en-US" dirty="0" smtClean="0"/>
              <a:t> OSI</a:t>
            </a:r>
            <a:r>
              <a:rPr lang="ru-RU" dirty="0" smtClean="0"/>
              <a:t> и</a:t>
            </a:r>
            <a:r>
              <a:rPr lang="en-US" dirty="0" smtClean="0"/>
              <a:t> TCP/IP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67" y="1600200"/>
            <a:ext cx="686826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9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работы межсетевого экрана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9" y="1600200"/>
            <a:ext cx="622114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4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работы межсетевого экрана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58" y="1600200"/>
            <a:ext cx="601028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7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работы межсетевого экрана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51" y="1600200"/>
            <a:ext cx="603729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2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3173"/>
            <a:ext cx="8229600" cy="416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5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Схема работы межсетевого экрана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54" y="1600200"/>
            <a:ext cx="609109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2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 правил доступа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439194"/>
            <a:ext cx="80581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Таблица правил доступа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58026"/>
            <a:ext cx="8229600" cy="26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3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соединения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8781"/>
            <a:ext cx="822960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7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Другие методы ограничения доступа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8121"/>
            <a:ext cx="8229600" cy="415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5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Место в моделях </a:t>
            </a:r>
            <a:r>
              <a:rPr lang="en-US" dirty="0" smtClean="0"/>
              <a:t>OSI </a:t>
            </a:r>
            <a:r>
              <a:rPr lang="ru-RU" dirty="0" smtClean="0"/>
              <a:t>и</a:t>
            </a:r>
            <a:r>
              <a:rPr lang="en-US" dirty="0" smtClean="0"/>
              <a:t> TCP/IP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58" y="1600200"/>
            <a:ext cx="706768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6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Сетевые приложения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71722"/>
            <a:ext cx="8229600" cy="338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3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Протоколы прикладного уровня </a:t>
            </a:r>
            <a:r>
              <a:rPr lang="ru-RU" dirty="0"/>
              <a:t>ТCP/IP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6159"/>
            <a:ext cx="8229600" cy="449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Сетевые приложения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37471"/>
            <a:ext cx="8229600" cy="365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40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Место в моделях </a:t>
            </a:r>
            <a:r>
              <a:rPr lang="en-US" dirty="0" smtClean="0"/>
              <a:t>OSI </a:t>
            </a:r>
            <a:r>
              <a:rPr lang="ru-RU" dirty="0" smtClean="0"/>
              <a:t>и</a:t>
            </a:r>
            <a:r>
              <a:rPr lang="en-US" dirty="0" smtClean="0"/>
              <a:t> TCP/IP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648619"/>
            <a:ext cx="761047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9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85507"/>
            <a:ext cx="8229600" cy="275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99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сеансового уровня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64" y="1600200"/>
            <a:ext cx="773327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49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уровня представления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1836"/>
            <a:ext cx="8229600" cy="430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2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ru-RU" dirty="0" smtClean="0"/>
              <a:t>и</a:t>
            </a:r>
            <a:r>
              <a:rPr lang="en-US" dirty="0" smtClean="0"/>
              <a:t> HTTPS</a:t>
            </a:r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2005806"/>
            <a:ext cx="70675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3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</a:t>
            </a:r>
            <a:r>
              <a:rPr lang="en-US" dirty="0" smtClean="0"/>
              <a:t>OSI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1226"/>
            <a:ext cx="8229600" cy="402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0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Модель </a:t>
            </a:r>
            <a:r>
              <a:rPr lang="en-US" dirty="0" smtClean="0"/>
              <a:t>OSI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8455"/>
            <a:ext cx="8229600" cy="408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91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15" y="1600200"/>
            <a:ext cx="685316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2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Технология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8014"/>
            <a:ext cx="8229600" cy="299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9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Внешние и внутренние </a:t>
            </a:r>
            <a:r>
              <a:rPr lang="en-US" dirty="0" smtClean="0"/>
              <a:t>IP-</a:t>
            </a:r>
            <a:r>
              <a:rPr lang="ru-RU" dirty="0" smtClean="0"/>
              <a:t>адреса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16899"/>
            <a:ext cx="8229600" cy="449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1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использования </a:t>
            </a:r>
            <a:r>
              <a:rPr lang="en-US" dirty="0" smtClean="0"/>
              <a:t>NAT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51" y="1600200"/>
            <a:ext cx="657729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1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Экран (4:3)</PresentationFormat>
  <Paragraphs>48</Paragraphs>
  <Slides>54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5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Технология NAT</vt:lpstr>
      <vt:lpstr>Внешние и внутренние IP-адреса</vt:lpstr>
      <vt:lpstr>Пример использования NAT</vt:lpstr>
      <vt:lpstr>Типы NAT</vt:lpstr>
      <vt:lpstr>Статический NAT</vt:lpstr>
      <vt:lpstr>Типы NAT</vt:lpstr>
      <vt:lpstr>Динамический NAT</vt:lpstr>
      <vt:lpstr>Типы NAT</vt:lpstr>
      <vt:lpstr>NAT One-to-many</vt:lpstr>
      <vt:lpstr>Таблица NAT</vt:lpstr>
      <vt:lpstr>Работа NAT</vt:lpstr>
      <vt:lpstr>Работа NAT</vt:lpstr>
      <vt:lpstr>Работа NAT</vt:lpstr>
      <vt:lpstr>Работа NAT</vt:lpstr>
      <vt:lpstr>Работа NAT</vt:lpstr>
      <vt:lpstr>Работа NAT</vt:lpstr>
      <vt:lpstr>Работа NAT</vt:lpstr>
      <vt:lpstr>Работа NAT</vt:lpstr>
      <vt:lpstr>Работа NAT</vt:lpstr>
      <vt:lpstr>Работа NAT</vt:lpstr>
      <vt:lpstr>Работа NAT</vt:lpstr>
      <vt:lpstr>Работа NAT</vt:lpstr>
      <vt:lpstr>Работа NAT</vt:lpstr>
      <vt:lpstr>Работа NAT</vt:lpstr>
      <vt:lpstr>Преимущества и недостатки NAT</vt:lpstr>
      <vt:lpstr>Решение проблем с NAT</vt:lpstr>
      <vt:lpstr>Межсетевые экраны</vt:lpstr>
      <vt:lpstr>Межсетевые экраны</vt:lpstr>
      <vt:lpstr>Межсетевые экраны</vt:lpstr>
      <vt:lpstr>Место в моделях OSI и TCP/IP</vt:lpstr>
      <vt:lpstr>Схема работы межсетевого экрана</vt:lpstr>
      <vt:lpstr>Схема работы межсетевого экрана</vt:lpstr>
      <vt:lpstr>Схема работы межсетевого экрана</vt:lpstr>
      <vt:lpstr>Схема работы межсетевого экрана</vt:lpstr>
      <vt:lpstr>Таблица правил доступа</vt:lpstr>
      <vt:lpstr>Таблица правил доступа</vt:lpstr>
      <vt:lpstr>Проверка соединения</vt:lpstr>
      <vt:lpstr>Другие методы ограничения доступа</vt:lpstr>
      <vt:lpstr>Место в моделях OSI и TCP/IP</vt:lpstr>
      <vt:lpstr>Сетевые приложения</vt:lpstr>
      <vt:lpstr>Протоколы прикладного уровня ТCP/IP</vt:lpstr>
      <vt:lpstr>Сетевые приложения</vt:lpstr>
      <vt:lpstr>Место в моделях OSI и TCP/IP</vt:lpstr>
      <vt:lpstr>Функции сеансового уровня</vt:lpstr>
      <vt:lpstr>Функции уровня представления</vt:lpstr>
      <vt:lpstr>HTTP и HTTPS</vt:lpstr>
      <vt:lpstr>Модель OSI</vt:lpstr>
      <vt:lpstr>Модель OSI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</cp:revision>
  <dcterms:created xsi:type="dcterms:W3CDTF">2006-08-16T00:00:00Z</dcterms:created>
  <dcterms:modified xsi:type="dcterms:W3CDTF">2023-12-17T14:16:28Z</dcterms:modified>
</cp:coreProperties>
</file>